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1224" y="3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35AC79-9E47-444C-9341-95A1843CEADC}" type="datetimeFigureOut">
              <a:rPr lang="zh-CN" altLang="en-US" smtClean="0"/>
              <a:t>2023/6/10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79E82-6A94-4336-A775-DF6B70E6268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6994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79E82-6A94-4336-A775-DF6B70E62688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4200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26C003-4E17-C7CC-D56A-4CAAC4F051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FF4E56C-A0D4-29F7-A954-CF3E49111E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92DDF13-2206-DCF9-170E-5221670EC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1B1C-0FFE-461E-A31E-2A04EC93901F}" type="datetimeFigureOut">
              <a:rPr lang="zh-CN" altLang="en-US" smtClean="0"/>
              <a:t>2023/6/10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E611B0C-3AF2-FF20-3178-912D23357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8AF8F3C-55DF-6296-C2B2-A420E7E26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7B078-DC10-43F5-96A9-817A2C2E43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3931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C141DD-8280-E9B1-98C4-B02414E55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E1E4567-9945-F21D-F94B-FFD2819B0C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BD52FEF-CE7F-0E5B-28B6-A7510F9F9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1B1C-0FFE-461E-A31E-2A04EC93901F}" type="datetimeFigureOut">
              <a:rPr lang="zh-CN" altLang="en-US" smtClean="0"/>
              <a:t>2023/6/10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74257F3-A08E-732B-AF86-D2C6AA4E0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ECBC554-D8F3-523E-65A0-7C8C6CC80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7B078-DC10-43F5-96A9-817A2C2E43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4568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1303248A-5CF1-E097-36CB-D315BD633C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EDFE98F-A73B-9036-3492-3DD75BD9DE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0275C4D-0445-DD10-D969-9C93C181B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1B1C-0FFE-461E-A31E-2A04EC93901F}" type="datetimeFigureOut">
              <a:rPr lang="zh-CN" altLang="en-US" smtClean="0"/>
              <a:t>2023/6/10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1409726-E5AE-B979-C986-1B05932E2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EE7C57D-5A9A-C72C-84EE-0C9BED460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7B078-DC10-43F5-96A9-817A2C2E43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5045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0C9DFF-961C-5EFA-5434-B2C45D3CE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941A1F8-2A77-EA1D-81DE-A0AF5360B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1694C4A-2421-87F4-7A60-C37E38BEA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1B1C-0FFE-461E-A31E-2A04EC93901F}" type="datetimeFigureOut">
              <a:rPr lang="zh-CN" altLang="en-US" smtClean="0"/>
              <a:t>2023/6/10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7E9E8D9-0008-094A-7EA3-B5EE9B869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7817CB4-DCE8-9D02-3551-DC98C894D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7B078-DC10-43F5-96A9-817A2C2E43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4519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290826-8051-1982-B0C4-78FB9ECB0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1DB0EDF-C02C-BF30-1A99-283FEE5CB5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9A1D72B-12BF-8067-A9CF-2806D50C3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1B1C-0FFE-461E-A31E-2A04EC93901F}" type="datetimeFigureOut">
              <a:rPr lang="zh-CN" altLang="en-US" smtClean="0"/>
              <a:t>2023/6/10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C0D1222-EB60-A031-9211-D951F66BE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343B4F1-9541-7289-BD84-45ECA3669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7B078-DC10-43F5-96A9-817A2C2E43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8213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F716B79-7F1C-C131-2A92-71982688E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489045E-D762-C75F-1E3A-CCF3AED62E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7E3331F-8165-2E9C-D7E1-090FF2760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1D17546-25AB-10F4-AB49-44AAB5A7F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1B1C-0FFE-461E-A31E-2A04EC93901F}" type="datetimeFigureOut">
              <a:rPr lang="zh-CN" altLang="en-US" smtClean="0"/>
              <a:t>2023/6/10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D470A37-5F74-7795-3096-4340F3ED4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E930134-A09D-6F4B-130D-4C16D8A8E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7B078-DC10-43F5-96A9-817A2C2E43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5861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313E35-A4C3-9B19-F07A-36D2DBDD9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DDEA266-536C-BD81-5D39-D64EE98293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F17D64E-162E-5781-36B4-07BA5EFC85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39CF643-5182-B823-3353-9F8DE847B4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00776D2-A059-6971-BF18-2372CC9F1C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4C69E3F-C189-0242-A9F4-AEAD21F0C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1B1C-0FFE-461E-A31E-2A04EC93901F}" type="datetimeFigureOut">
              <a:rPr lang="zh-CN" altLang="en-US" smtClean="0"/>
              <a:t>2023/6/10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5E12131-5DC3-8A7C-0ABA-BFC3F9F09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F3761465-D8F4-852F-252E-4C25D3A2F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7B078-DC10-43F5-96A9-817A2C2E43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8650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E321C1-132F-4E98-2E48-22EC92BB7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12F4E6D-B04A-FD47-A41C-5FBFBEC44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1B1C-0FFE-461E-A31E-2A04EC93901F}" type="datetimeFigureOut">
              <a:rPr lang="zh-CN" altLang="en-US" smtClean="0"/>
              <a:t>2023/6/10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4268A8D-B95D-512C-4A9D-39451FBFB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9BD49E8-D96B-304B-9D9A-AF5C814FE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7B078-DC10-43F5-96A9-817A2C2E43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5220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0393ABAE-1BA7-3E67-9BFE-20B05CA32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1B1C-0FFE-461E-A31E-2A04EC93901F}" type="datetimeFigureOut">
              <a:rPr lang="zh-CN" altLang="en-US" smtClean="0"/>
              <a:t>2023/6/10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D2C8E648-418F-863B-5209-3B0C163C7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13B3E93-51C7-8A9A-99A7-985929DDB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7B078-DC10-43F5-96A9-817A2C2E43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1109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12B6F30-4D26-804F-30A4-5E7B465FD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390D3F6-7087-75C7-9B97-71E12A901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F2DA814-5992-9E7E-C21A-8DC8AA3A4C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A9B6636-4188-A994-9406-E55AE2949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1B1C-0FFE-461E-A31E-2A04EC93901F}" type="datetimeFigureOut">
              <a:rPr lang="zh-CN" altLang="en-US" smtClean="0"/>
              <a:t>2023/6/10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E0FB77B-4D0E-5A55-BB36-F13F83A46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92BC42F-B9A3-0F5A-4140-C9043F167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7B078-DC10-43F5-96A9-817A2C2E43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4390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348914-CEB6-76B5-B667-2DF89927B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696F6EF-65E2-7E03-B16D-9D56FC09B7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AD05851-3637-FAB6-D4B9-5E7FE29ABD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FE52AC8-8FC7-6A3E-1296-2F70CCB29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1B1C-0FFE-461E-A31E-2A04EC93901F}" type="datetimeFigureOut">
              <a:rPr lang="zh-CN" altLang="en-US" smtClean="0"/>
              <a:t>2023/6/10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8467884-E880-B6D0-FD68-45C5F6AD4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6175387-8ABF-0816-5408-EFDFF7B9F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7B078-DC10-43F5-96A9-817A2C2E43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8773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BA76113-B6B4-DB88-53EE-D69553051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7ABE0C4-5C2F-3C02-5727-13C2D9F63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D219C05-6778-1D26-1156-82B7F743C3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51B1C-0FFE-461E-A31E-2A04EC93901F}" type="datetimeFigureOut">
              <a:rPr lang="zh-CN" altLang="en-US" smtClean="0"/>
              <a:t>2023/6/10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05CF184-1D7F-76D1-B70A-9EB7C29F8F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53D92CE-28C9-5FE7-BBCE-C768DB0CA1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7B078-DC10-43F5-96A9-817A2C2E43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6278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形 4">
            <a:extLst>
              <a:ext uri="{FF2B5EF4-FFF2-40B4-BE49-F238E27FC236}">
                <a16:creationId xmlns:a16="http://schemas.microsoft.com/office/drawing/2014/main" id="{65FEAAB2-04FD-044A-B51E-85F1DB0352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67000" y="0"/>
            <a:ext cx="6857999" cy="6857999"/>
          </a:xfrm>
          <a:prstGeom prst="rect">
            <a:avLst/>
          </a:prstGeom>
        </p:spPr>
      </p:pic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4915C8F1-E08F-C275-6B63-0122739EA7EB}"/>
              </a:ext>
            </a:extLst>
          </p:cNvPr>
          <p:cNvCxnSpPr/>
          <p:nvPr/>
        </p:nvCxnSpPr>
        <p:spPr>
          <a:xfrm>
            <a:off x="0" y="0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8407C4E0-C36F-70AB-A56A-158E48203E4F}"/>
              </a:ext>
            </a:extLst>
          </p:cNvPr>
          <p:cNvCxnSpPr/>
          <p:nvPr/>
        </p:nvCxnSpPr>
        <p:spPr>
          <a:xfrm>
            <a:off x="0" y="236483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29E4195C-1AF6-829A-4164-4ED7FA7BA853}"/>
              </a:ext>
            </a:extLst>
          </p:cNvPr>
          <p:cNvCxnSpPr/>
          <p:nvPr/>
        </p:nvCxnSpPr>
        <p:spPr>
          <a:xfrm>
            <a:off x="0" y="472966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B30D8E30-C3B3-4141-7C39-B5FF9390AC0F}"/>
              </a:ext>
            </a:extLst>
          </p:cNvPr>
          <p:cNvCxnSpPr/>
          <p:nvPr/>
        </p:nvCxnSpPr>
        <p:spPr>
          <a:xfrm>
            <a:off x="0" y="709449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09C5E332-9E7E-9F6E-ADA9-5E8F459DD87E}"/>
              </a:ext>
            </a:extLst>
          </p:cNvPr>
          <p:cNvCxnSpPr/>
          <p:nvPr/>
        </p:nvCxnSpPr>
        <p:spPr>
          <a:xfrm>
            <a:off x="0" y="945932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62BBDC2C-566F-92B5-046B-BC26EBE811DE}"/>
              </a:ext>
            </a:extLst>
          </p:cNvPr>
          <p:cNvCxnSpPr/>
          <p:nvPr/>
        </p:nvCxnSpPr>
        <p:spPr>
          <a:xfrm>
            <a:off x="0" y="1182415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>
            <a:extLst>
              <a:ext uri="{FF2B5EF4-FFF2-40B4-BE49-F238E27FC236}">
                <a16:creationId xmlns:a16="http://schemas.microsoft.com/office/drawing/2014/main" id="{4E8314A9-BE76-A0ED-CAB3-60E488F7A3C0}"/>
              </a:ext>
            </a:extLst>
          </p:cNvPr>
          <p:cNvCxnSpPr/>
          <p:nvPr/>
        </p:nvCxnSpPr>
        <p:spPr>
          <a:xfrm>
            <a:off x="0" y="1418898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D18AF87C-0CAC-7ECE-AB21-5BC172C988DF}"/>
              </a:ext>
            </a:extLst>
          </p:cNvPr>
          <p:cNvCxnSpPr/>
          <p:nvPr/>
        </p:nvCxnSpPr>
        <p:spPr>
          <a:xfrm>
            <a:off x="0" y="1655381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>
            <a:extLst>
              <a:ext uri="{FF2B5EF4-FFF2-40B4-BE49-F238E27FC236}">
                <a16:creationId xmlns:a16="http://schemas.microsoft.com/office/drawing/2014/main" id="{831A5376-2FAA-FB9D-F433-B996250C73FD}"/>
              </a:ext>
            </a:extLst>
          </p:cNvPr>
          <p:cNvCxnSpPr/>
          <p:nvPr/>
        </p:nvCxnSpPr>
        <p:spPr>
          <a:xfrm>
            <a:off x="0" y="1891864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>
            <a:extLst>
              <a:ext uri="{FF2B5EF4-FFF2-40B4-BE49-F238E27FC236}">
                <a16:creationId xmlns:a16="http://schemas.microsoft.com/office/drawing/2014/main" id="{2CBFD1C2-27FF-C3AF-00A8-5CD94DF2DD42}"/>
              </a:ext>
            </a:extLst>
          </p:cNvPr>
          <p:cNvCxnSpPr/>
          <p:nvPr/>
        </p:nvCxnSpPr>
        <p:spPr>
          <a:xfrm>
            <a:off x="0" y="2128347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>
            <a:extLst>
              <a:ext uri="{FF2B5EF4-FFF2-40B4-BE49-F238E27FC236}">
                <a16:creationId xmlns:a16="http://schemas.microsoft.com/office/drawing/2014/main" id="{06E97E15-98FE-F316-47E2-C1E641ED2D83}"/>
              </a:ext>
            </a:extLst>
          </p:cNvPr>
          <p:cNvCxnSpPr/>
          <p:nvPr/>
        </p:nvCxnSpPr>
        <p:spPr>
          <a:xfrm>
            <a:off x="0" y="2364830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>
            <a:extLst>
              <a:ext uri="{FF2B5EF4-FFF2-40B4-BE49-F238E27FC236}">
                <a16:creationId xmlns:a16="http://schemas.microsoft.com/office/drawing/2014/main" id="{5822AEF8-2321-BC30-9AF0-B9B945B346EB}"/>
              </a:ext>
            </a:extLst>
          </p:cNvPr>
          <p:cNvCxnSpPr/>
          <p:nvPr/>
        </p:nvCxnSpPr>
        <p:spPr>
          <a:xfrm>
            <a:off x="0" y="2601313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>
            <a:extLst>
              <a:ext uri="{FF2B5EF4-FFF2-40B4-BE49-F238E27FC236}">
                <a16:creationId xmlns:a16="http://schemas.microsoft.com/office/drawing/2014/main" id="{0E2B0A4B-7B6A-684D-84FE-558CAD878656}"/>
              </a:ext>
            </a:extLst>
          </p:cNvPr>
          <p:cNvCxnSpPr/>
          <p:nvPr/>
        </p:nvCxnSpPr>
        <p:spPr>
          <a:xfrm>
            <a:off x="0" y="2837796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>
            <a:extLst>
              <a:ext uri="{FF2B5EF4-FFF2-40B4-BE49-F238E27FC236}">
                <a16:creationId xmlns:a16="http://schemas.microsoft.com/office/drawing/2014/main" id="{7175759E-8660-C0D3-414C-26C8B4B92D3C}"/>
              </a:ext>
            </a:extLst>
          </p:cNvPr>
          <p:cNvCxnSpPr/>
          <p:nvPr/>
        </p:nvCxnSpPr>
        <p:spPr>
          <a:xfrm>
            <a:off x="0" y="3074279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>
            <a:extLst>
              <a:ext uri="{FF2B5EF4-FFF2-40B4-BE49-F238E27FC236}">
                <a16:creationId xmlns:a16="http://schemas.microsoft.com/office/drawing/2014/main" id="{9E400542-DA04-6E09-ED72-99B0A8C505BF}"/>
              </a:ext>
            </a:extLst>
          </p:cNvPr>
          <p:cNvCxnSpPr/>
          <p:nvPr/>
        </p:nvCxnSpPr>
        <p:spPr>
          <a:xfrm>
            <a:off x="0" y="3310762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>
            <a:extLst>
              <a:ext uri="{FF2B5EF4-FFF2-40B4-BE49-F238E27FC236}">
                <a16:creationId xmlns:a16="http://schemas.microsoft.com/office/drawing/2014/main" id="{7A7A61C3-187D-9DD4-F3E8-5546E0080469}"/>
              </a:ext>
            </a:extLst>
          </p:cNvPr>
          <p:cNvCxnSpPr/>
          <p:nvPr/>
        </p:nvCxnSpPr>
        <p:spPr>
          <a:xfrm>
            <a:off x="0" y="3547245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连接符 37">
            <a:extLst>
              <a:ext uri="{FF2B5EF4-FFF2-40B4-BE49-F238E27FC236}">
                <a16:creationId xmlns:a16="http://schemas.microsoft.com/office/drawing/2014/main" id="{0E445C2E-7763-3A90-1217-BE34ECE65B41}"/>
              </a:ext>
            </a:extLst>
          </p:cNvPr>
          <p:cNvCxnSpPr/>
          <p:nvPr/>
        </p:nvCxnSpPr>
        <p:spPr>
          <a:xfrm>
            <a:off x="0" y="3783728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>
            <a:extLst>
              <a:ext uri="{FF2B5EF4-FFF2-40B4-BE49-F238E27FC236}">
                <a16:creationId xmlns:a16="http://schemas.microsoft.com/office/drawing/2014/main" id="{2E1EA9AE-7222-E3C8-933D-CCEFD1AA1B05}"/>
              </a:ext>
            </a:extLst>
          </p:cNvPr>
          <p:cNvCxnSpPr/>
          <p:nvPr/>
        </p:nvCxnSpPr>
        <p:spPr>
          <a:xfrm>
            <a:off x="0" y="4020211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>
            <a:extLst>
              <a:ext uri="{FF2B5EF4-FFF2-40B4-BE49-F238E27FC236}">
                <a16:creationId xmlns:a16="http://schemas.microsoft.com/office/drawing/2014/main" id="{C12FAB7C-FFC6-519E-E8FD-A2DC96F94CFD}"/>
              </a:ext>
            </a:extLst>
          </p:cNvPr>
          <p:cNvCxnSpPr/>
          <p:nvPr/>
        </p:nvCxnSpPr>
        <p:spPr>
          <a:xfrm>
            <a:off x="0" y="4256694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连接符 40">
            <a:extLst>
              <a:ext uri="{FF2B5EF4-FFF2-40B4-BE49-F238E27FC236}">
                <a16:creationId xmlns:a16="http://schemas.microsoft.com/office/drawing/2014/main" id="{EBA7FE06-F0B5-7649-CADA-20BC57F95E0A}"/>
              </a:ext>
            </a:extLst>
          </p:cNvPr>
          <p:cNvCxnSpPr/>
          <p:nvPr/>
        </p:nvCxnSpPr>
        <p:spPr>
          <a:xfrm>
            <a:off x="0" y="4493177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连接符 41">
            <a:extLst>
              <a:ext uri="{FF2B5EF4-FFF2-40B4-BE49-F238E27FC236}">
                <a16:creationId xmlns:a16="http://schemas.microsoft.com/office/drawing/2014/main" id="{D9803CD8-3225-D1E2-95C9-1C4336A5F93B}"/>
              </a:ext>
            </a:extLst>
          </p:cNvPr>
          <p:cNvCxnSpPr/>
          <p:nvPr/>
        </p:nvCxnSpPr>
        <p:spPr>
          <a:xfrm>
            <a:off x="0" y="4729660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连接符 42">
            <a:extLst>
              <a:ext uri="{FF2B5EF4-FFF2-40B4-BE49-F238E27FC236}">
                <a16:creationId xmlns:a16="http://schemas.microsoft.com/office/drawing/2014/main" id="{1A1239F2-3F58-8EEB-AD0E-F81D677C0B50}"/>
              </a:ext>
            </a:extLst>
          </p:cNvPr>
          <p:cNvCxnSpPr/>
          <p:nvPr/>
        </p:nvCxnSpPr>
        <p:spPr>
          <a:xfrm>
            <a:off x="0" y="4966143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连接符 43">
            <a:extLst>
              <a:ext uri="{FF2B5EF4-FFF2-40B4-BE49-F238E27FC236}">
                <a16:creationId xmlns:a16="http://schemas.microsoft.com/office/drawing/2014/main" id="{F3DCC8DC-DB71-7FEA-A031-AB343243727D}"/>
              </a:ext>
            </a:extLst>
          </p:cNvPr>
          <p:cNvCxnSpPr/>
          <p:nvPr/>
        </p:nvCxnSpPr>
        <p:spPr>
          <a:xfrm>
            <a:off x="0" y="5202626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连接符 44">
            <a:extLst>
              <a:ext uri="{FF2B5EF4-FFF2-40B4-BE49-F238E27FC236}">
                <a16:creationId xmlns:a16="http://schemas.microsoft.com/office/drawing/2014/main" id="{D2A6DB20-F084-FAF5-38A8-CC001328BBCE}"/>
              </a:ext>
            </a:extLst>
          </p:cNvPr>
          <p:cNvCxnSpPr/>
          <p:nvPr/>
        </p:nvCxnSpPr>
        <p:spPr>
          <a:xfrm>
            <a:off x="0" y="5439109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连接符 45">
            <a:extLst>
              <a:ext uri="{FF2B5EF4-FFF2-40B4-BE49-F238E27FC236}">
                <a16:creationId xmlns:a16="http://schemas.microsoft.com/office/drawing/2014/main" id="{41CA8D6E-A6F8-3459-73C5-26677140B807}"/>
              </a:ext>
            </a:extLst>
          </p:cNvPr>
          <p:cNvCxnSpPr/>
          <p:nvPr/>
        </p:nvCxnSpPr>
        <p:spPr>
          <a:xfrm>
            <a:off x="0" y="5675592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连接符 46">
            <a:extLst>
              <a:ext uri="{FF2B5EF4-FFF2-40B4-BE49-F238E27FC236}">
                <a16:creationId xmlns:a16="http://schemas.microsoft.com/office/drawing/2014/main" id="{5E63CBCF-4991-876D-4F8A-15DF390F677F}"/>
              </a:ext>
            </a:extLst>
          </p:cNvPr>
          <p:cNvCxnSpPr/>
          <p:nvPr/>
        </p:nvCxnSpPr>
        <p:spPr>
          <a:xfrm>
            <a:off x="0" y="6148558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连接符 47">
            <a:extLst>
              <a:ext uri="{FF2B5EF4-FFF2-40B4-BE49-F238E27FC236}">
                <a16:creationId xmlns:a16="http://schemas.microsoft.com/office/drawing/2014/main" id="{E8DC1577-7F27-C2BB-397C-4791C04C07AC}"/>
              </a:ext>
            </a:extLst>
          </p:cNvPr>
          <p:cNvCxnSpPr/>
          <p:nvPr/>
        </p:nvCxnSpPr>
        <p:spPr>
          <a:xfrm>
            <a:off x="0" y="6385041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连接符 48">
            <a:extLst>
              <a:ext uri="{FF2B5EF4-FFF2-40B4-BE49-F238E27FC236}">
                <a16:creationId xmlns:a16="http://schemas.microsoft.com/office/drawing/2014/main" id="{8E05901D-1C06-C009-E250-90AB55213C3F}"/>
              </a:ext>
            </a:extLst>
          </p:cNvPr>
          <p:cNvCxnSpPr/>
          <p:nvPr/>
        </p:nvCxnSpPr>
        <p:spPr>
          <a:xfrm>
            <a:off x="0" y="6621524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连接符 49">
            <a:extLst>
              <a:ext uri="{FF2B5EF4-FFF2-40B4-BE49-F238E27FC236}">
                <a16:creationId xmlns:a16="http://schemas.microsoft.com/office/drawing/2014/main" id="{9EE56AE6-A0D0-C8AD-AFB1-3772B81F6B7C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连接符 51">
            <a:extLst>
              <a:ext uri="{FF2B5EF4-FFF2-40B4-BE49-F238E27FC236}">
                <a16:creationId xmlns:a16="http://schemas.microsoft.com/office/drawing/2014/main" id="{88E1A1BB-D7E0-4F50-E56B-E8BFD532DD0A}"/>
              </a:ext>
            </a:extLst>
          </p:cNvPr>
          <p:cNvCxnSpPr/>
          <p:nvPr/>
        </p:nvCxnSpPr>
        <p:spPr>
          <a:xfrm>
            <a:off x="-1" y="5912075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连接符 56">
            <a:extLst>
              <a:ext uri="{FF2B5EF4-FFF2-40B4-BE49-F238E27FC236}">
                <a16:creationId xmlns:a16="http://schemas.microsoft.com/office/drawing/2014/main" id="{612B8A46-F2CB-709B-E991-EBFA681F0813}"/>
              </a:ext>
            </a:extLst>
          </p:cNvPr>
          <p:cNvCxnSpPr>
            <a:cxnSpLocks/>
          </p:cNvCxnSpPr>
          <p:nvPr/>
        </p:nvCxnSpPr>
        <p:spPr>
          <a:xfrm>
            <a:off x="26670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>
            <a:extLst>
              <a:ext uri="{FF2B5EF4-FFF2-40B4-BE49-F238E27FC236}">
                <a16:creationId xmlns:a16="http://schemas.microsoft.com/office/drawing/2014/main" id="{9A797C81-25DD-BC82-FF53-4791D8591F27}"/>
              </a:ext>
            </a:extLst>
          </p:cNvPr>
          <p:cNvCxnSpPr>
            <a:cxnSpLocks/>
          </p:cNvCxnSpPr>
          <p:nvPr/>
        </p:nvCxnSpPr>
        <p:spPr>
          <a:xfrm>
            <a:off x="2903483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>
            <a:extLst>
              <a:ext uri="{FF2B5EF4-FFF2-40B4-BE49-F238E27FC236}">
                <a16:creationId xmlns:a16="http://schemas.microsoft.com/office/drawing/2014/main" id="{DADA673A-7506-4CA3-CE2C-59E7B42E58F1}"/>
              </a:ext>
            </a:extLst>
          </p:cNvPr>
          <p:cNvCxnSpPr>
            <a:cxnSpLocks/>
          </p:cNvCxnSpPr>
          <p:nvPr/>
        </p:nvCxnSpPr>
        <p:spPr>
          <a:xfrm>
            <a:off x="3139966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连接符 60">
            <a:extLst>
              <a:ext uri="{FF2B5EF4-FFF2-40B4-BE49-F238E27FC236}">
                <a16:creationId xmlns:a16="http://schemas.microsoft.com/office/drawing/2014/main" id="{07B246E8-8FDB-C909-768C-BA472506EAC1}"/>
              </a:ext>
            </a:extLst>
          </p:cNvPr>
          <p:cNvCxnSpPr>
            <a:cxnSpLocks/>
          </p:cNvCxnSpPr>
          <p:nvPr/>
        </p:nvCxnSpPr>
        <p:spPr>
          <a:xfrm>
            <a:off x="3376449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接连接符 61">
            <a:extLst>
              <a:ext uri="{FF2B5EF4-FFF2-40B4-BE49-F238E27FC236}">
                <a16:creationId xmlns:a16="http://schemas.microsoft.com/office/drawing/2014/main" id="{01AAED0F-8B8A-59BB-94BE-AD1813B5F9F8}"/>
              </a:ext>
            </a:extLst>
          </p:cNvPr>
          <p:cNvCxnSpPr>
            <a:cxnSpLocks/>
          </p:cNvCxnSpPr>
          <p:nvPr/>
        </p:nvCxnSpPr>
        <p:spPr>
          <a:xfrm>
            <a:off x="3612932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连接符 62">
            <a:extLst>
              <a:ext uri="{FF2B5EF4-FFF2-40B4-BE49-F238E27FC236}">
                <a16:creationId xmlns:a16="http://schemas.microsoft.com/office/drawing/2014/main" id="{3DA90B88-D2D4-A7C7-D9BC-283FBB23ADC9}"/>
              </a:ext>
            </a:extLst>
          </p:cNvPr>
          <p:cNvCxnSpPr>
            <a:cxnSpLocks/>
          </p:cNvCxnSpPr>
          <p:nvPr/>
        </p:nvCxnSpPr>
        <p:spPr>
          <a:xfrm>
            <a:off x="3849415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接连接符 63">
            <a:extLst>
              <a:ext uri="{FF2B5EF4-FFF2-40B4-BE49-F238E27FC236}">
                <a16:creationId xmlns:a16="http://schemas.microsoft.com/office/drawing/2014/main" id="{8B28D9F5-D7D5-30A0-1693-290B23F157FF}"/>
              </a:ext>
            </a:extLst>
          </p:cNvPr>
          <p:cNvCxnSpPr>
            <a:cxnSpLocks/>
          </p:cNvCxnSpPr>
          <p:nvPr/>
        </p:nvCxnSpPr>
        <p:spPr>
          <a:xfrm>
            <a:off x="4085898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接连接符 64">
            <a:extLst>
              <a:ext uri="{FF2B5EF4-FFF2-40B4-BE49-F238E27FC236}">
                <a16:creationId xmlns:a16="http://schemas.microsoft.com/office/drawing/2014/main" id="{ABB92C39-33E3-81C5-3E16-7E9F620E58F9}"/>
              </a:ext>
            </a:extLst>
          </p:cNvPr>
          <p:cNvCxnSpPr>
            <a:cxnSpLocks/>
          </p:cNvCxnSpPr>
          <p:nvPr/>
        </p:nvCxnSpPr>
        <p:spPr>
          <a:xfrm>
            <a:off x="4322381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接连接符 65">
            <a:extLst>
              <a:ext uri="{FF2B5EF4-FFF2-40B4-BE49-F238E27FC236}">
                <a16:creationId xmlns:a16="http://schemas.microsoft.com/office/drawing/2014/main" id="{D837F68A-C3E7-D057-F305-DD8A6F7CC7DA}"/>
              </a:ext>
            </a:extLst>
          </p:cNvPr>
          <p:cNvCxnSpPr>
            <a:cxnSpLocks/>
          </p:cNvCxnSpPr>
          <p:nvPr/>
        </p:nvCxnSpPr>
        <p:spPr>
          <a:xfrm>
            <a:off x="4558864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接连接符 66">
            <a:extLst>
              <a:ext uri="{FF2B5EF4-FFF2-40B4-BE49-F238E27FC236}">
                <a16:creationId xmlns:a16="http://schemas.microsoft.com/office/drawing/2014/main" id="{DCD4723B-C441-5951-1FE5-D04F752567E6}"/>
              </a:ext>
            </a:extLst>
          </p:cNvPr>
          <p:cNvCxnSpPr>
            <a:cxnSpLocks/>
          </p:cNvCxnSpPr>
          <p:nvPr/>
        </p:nvCxnSpPr>
        <p:spPr>
          <a:xfrm>
            <a:off x="4795347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接连接符 67">
            <a:extLst>
              <a:ext uri="{FF2B5EF4-FFF2-40B4-BE49-F238E27FC236}">
                <a16:creationId xmlns:a16="http://schemas.microsoft.com/office/drawing/2014/main" id="{82AEDA9A-6675-9779-0F3E-0FDF73F7ED7E}"/>
              </a:ext>
            </a:extLst>
          </p:cNvPr>
          <p:cNvCxnSpPr>
            <a:cxnSpLocks/>
          </p:cNvCxnSpPr>
          <p:nvPr/>
        </p:nvCxnSpPr>
        <p:spPr>
          <a:xfrm>
            <a:off x="503183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接连接符 68">
            <a:extLst>
              <a:ext uri="{FF2B5EF4-FFF2-40B4-BE49-F238E27FC236}">
                <a16:creationId xmlns:a16="http://schemas.microsoft.com/office/drawing/2014/main" id="{C704637C-26DC-66B8-77B2-BBAA33F39336}"/>
              </a:ext>
            </a:extLst>
          </p:cNvPr>
          <p:cNvCxnSpPr>
            <a:cxnSpLocks/>
          </p:cNvCxnSpPr>
          <p:nvPr/>
        </p:nvCxnSpPr>
        <p:spPr>
          <a:xfrm>
            <a:off x="5268313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接连接符 69">
            <a:extLst>
              <a:ext uri="{FF2B5EF4-FFF2-40B4-BE49-F238E27FC236}">
                <a16:creationId xmlns:a16="http://schemas.microsoft.com/office/drawing/2014/main" id="{5B8F9A2D-DDFB-6B64-7525-4E735051CA8C}"/>
              </a:ext>
            </a:extLst>
          </p:cNvPr>
          <p:cNvCxnSpPr>
            <a:cxnSpLocks/>
          </p:cNvCxnSpPr>
          <p:nvPr/>
        </p:nvCxnSpPr>
        <p:spPr>
          <a:xfrm>
            <a:off x="5504796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接连接符 70">
            <a:extLst>
              <a:ext uri="{FF2B5EF4-FFF2-40B4-BE49-F238E27FC236}">
                <a16:creationId xmlns:a16="http://schemas.microsoft.com/office/drawing/2014/main" id="{CED5E1EB-4AD6-49E4-EDDB-5A9B0913F316}"/>
              </a:ext>
            </a:extLst>
          </p:cNvPr>
          <p:cNvCxnSpPr>
            <a:cxnSpLocks/>
          </p:cNvCxnSpPr>
          <p:nvPr/>
        </p:nvCxnSpPr>
        <p:spPr>
          <a:xfrm>
            <a:off x="5741279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接连接符 71">
            <a:extLst>
              <a:ext uri="{FF2B5EF4-FFF2-40B4-BE49-F238E27FC236}">
                <a16:creationId xmlns:a16="http://schemas.microsoft.com/office/drawing/2014/main" id="{98236482-F0CB-FB3C-7B25-5FA0B09463B0}"/>
              </a:ext>
            </a:extLst>
          </p:cNvPr>
          <p:cNvCxnSpPr>
            <a:cxnSpLocks/>
          </p:cNvCxnSpPr>
          <p:nvPr/>
        </p:nvCxnSpPr>
        <p:spPr>
          <a:xfrm>
            <a:off x="5977762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接连接符 72">
            <a:extLst>
              <a:ext uri="{FF2B5EF4-FFF2-40B4-BE49-F238E27FC236}">
                <a16:creationId xmlns:a16="http://schemas.microsoft.com/office/drawing/2014/main" id="{97848B01-5F03-EC03-C00A-1B7253DE7FC2}"/>
              </a:ext>
            </a:extLst>
          </p:cNvPr>
          <p:cNvCxnSpPr>
            <a:cxnSpLocks/>
          </p:cNvCxnSpPr>
          <p:nvPr/>
        </p:nvCxnSpPr>
        <p:spPr>
          <a:xfrm>
            <a:off x="6214245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接连接符 73">
            <a:extLst>
              <a:ext uri="{FF2B5EF4-FFF2-40B4-BE49-F238E27FC236}">
                <a16:creationId xmlns:a16="http://schemas.microsoft.com/office/drawing/2014/main" id="{D719186A-2302-5584-34F1-13CDD520C50B}"/>
              </a:ext>
            </a:extLst>
          </p:cNvPr>
          <p:cNvCxnSpPr>
            <a:cxnSpLocks/>
          </p:cNvCxnSpPr>
          <p:nvPr/>
        </p:nvCxnSpPr>
        <p:spPr>
          <a:xfrm>
            <a:off x="6450728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接连接符 74">
            <a:extLst>
              <a:ext uri="{FF2B5EF4-FFF2-40B4-BE49-F238E27FC236}">
                <a16:creationId xmlns:a16="http://schemas.microsoft.com/office/drawing/2014/main" id="{AC390CD4-4EA8-C23D-69BC-521A650831D7}"/>
              </a:ext>
            </a:extLst>
          </p:cNvPr>
          <p:cNvCxnSpPr>
            <a:cxnSpLocks/>
          </p:cNvCxnSpPr>
          <p:nvPr/>
        </p:nvCxnSpPr>
        <p:spPr>
          <a:xfrm>
            <a:off x="6687211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接连接符 75">
            <a:extLst>
              <a:ext uri="{FF2B5EF4-FFF2-40B4-BE49-F238E27FC236}">
                <a16:creationId xmlns:a16="http://schemas.microsoft.com/office/drawing/2014/main" id="{BB1D20CC-6759-4E30-DA7D-EDD7BEE44AA5}"/>
              </a:ext>
            </a:extLst>
          </p:cNvPr>
          <p:cNvCxnSpPr>
            <a:cxnSpLocks/>
          </p:cNvCxnSpPr>
          <p:nvPr/>
        </p:nvCxnSpPr>
        <p:spPr>
          <a:xfrm>
            <a:off x="6923694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接连接符 76">
            <a:extLst>
              <a:ext uri="{FF2B5EF4-FFF2-40B4-BE49-F238E27FC236}">
                <a16:creationId xmlns:a16="http://schemas.microsoft.com/office/drawing/2014/main" id="{7B92CAE3-C918-363F-6506-6B1D5A08E5D9}"/>
              </a:ext>
            </a:extLst>
          </p:cNvPr>
          <p:cNvCxnSpPr>
            <a:cxnSpLocks/>
          </p:cNvCxnSpPr>
          <p:nvPr/>
        </p:nvCxnSpPr>
        <p:spPr>
          <a:xfrm>
            <a:off x="7160177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接连接符 77">
            <a:extLst>
              <a:ext uri="{FF2B5EF4-FFF2-40B4-BE49-F238E27FC236}">
                <a16:creationId xmlns:a16="http://schemas.microsoft.com/office/drawing/2014/main" id="{ECD8365F-2380-9636-C37D-78A3000508AF}"/>
              </a:ext>
            </a:extLst>
          </p:cNvPr>
          <p:cNvCxnSpPr>
            <a:cxnSpLocks/>
          </p:cNvCxnSpPr>
          <p:nvPr/>
        </p:nvCxnSpPr>
        <p:spPr>
          <a:xfrm>
            <a:off x="739666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接连接符 78">
            <a:extLst>
              <a:ext uri="{FF2B5EF4-FFF2-40B4-BE49-F238E27FC236}">
                <a16:creationId xmlns:a16="http://schemas.microsoft.com/office/drawing/2014/main" id="{67AEB664-D702-A41A-02B5-948307BD3109}"/>
              </a:ext>
            </a:extLst>
          </p:cNvPr>
          <p:cNvCxnSpPr>
            <a:cxnSpLocks/>
          </p:cNvCxnSpPr>
          <p:nvPr/>
        </p:nvCxnSpPr>
        <p:spPr>
          <a:xfrm>
            <a:off x="7633143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接连接符 79">
            <a:extLst>
              <a:ext uri="{FF2B5EF4-FFF2-40B4-BE49-F238E27FC236}">
                <a16:creationId xmlns:a16="http://schemas.microsoft.com/office/drawing/2014/main" id="{7B11D3F5-1C5C-DD6A-F723-A52B0F7EFF00}"/>
              </a:ext>
            </a:extLst>
          </p:cNvPr>
          <p:cNvCxnSpPr>
            <a:cxnSpLocks/>
          </p:cNvCxnSpPr>
          <p:nvPr/>
        </p:nvCxnSpPr>
        <p:spPr>
          <a:xfrm>
            <a:off x="7869626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接连接符 80">
            <a:extLst>
              <a:ext uri="{FF2B5EF4-FFF2-40B4-BE49-F238E27FC236}">
                <a16:creationId xmlns:a16="http://schemas.microsoft.com/office/drawing/2014/main" id="{51448EFD-93A7-2268-FD32-A64687FDDA6D}"/>
              </a:ext>
            </a:extLst>
          </p:cNvPr>
          <p:cNvCxnSpPr>
            <a:cxnSpLocks/>
          </p:cNvCxnSpPr>
          <p:nvPr/>
        </p:nvCxnSpPr>
        <p:spPr>
          <a:xfrm>
            <a:off x="8106109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接连接符 81">
            <a:extLst>
              <a:ext uri="{FF2B5EF4-FFF2-40B4-BE49-F238E27FC236}">
                <a16:creationId xmlns:a16="http://schemas.microsoft.com/office/drawing/2014/main" id="{E89615DF-EB15-9C7B-5F4D-A6212B5D8C1C}"/>
              </a:ext>
            </a:extLst>
          </p:cNvPr>
          <p:cNvCxnSpPr>
            <a:cxnSpLocks/>
          </p:cNvCxnSpPr>
          <p:nvPr/>
        </p:nvCxnSpPr>
        <p:spPr>
          <a:xfrm>
            <a:off x="8342592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接连接符 82">
            <a:extLst>
              <a:ext uri="{FF2B5EF4-FFF2-40B4-BE49-F238E27FC236}">
                <a16:creationId xmlns:a16="http://schemas.microsoft.com/office/drawing/2014/main" id="{534D0476-C2F3-C483-FAAC-F770C3597BFA}"/>
              </a:ext>
            </a:extLst>
          </p:cNvPr>
          <p:cNvCxnSpPr>
            <a:cxnSpLocks/>
          </p:cNvCxnSpPr>
          <p:nvPr/>
        </p:nvCxnSpPr>
        <p:spPr>
          <a:xfrm>
            <a:off x="8579075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接连接符 83">
            <a:extLst>
              <a:ext uri="{FF2B5EF4-FFF2-40B4-BE49-F238E27FC236}">
                <a16:creationId xmlns:a16="http://schemas.microsoft.com/office/drawing/2014/main" id="{99A0F29D-13A6-4AA0-3F37-FE9D6D133575}"/>
              </a:ext>
            </a:extLst>
          </p:cNvPr>
          <p:cNvCxnSpPr>
            <a:cxnSpLocks/>
          </p:cNvCxnSpPr>
          <p:nvPr/>
        </p:nvCxnSpPr>
        <p:spPr>
          <a:xfrm>
            <a:off x="8815558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接连接符 84">
            <a:extLst>
              <a:ext uri="{FF2B5EF4-FFF2-40B4-BE49-F238E27FC236}">
                <a16:creationId xmlns:a16="http://schemas.microsoft.com/office/drawing/2014/main" id="{C9CB28E0-EC1D-0D5C-4E86-C32BC77F25B8}"/>
              </a:ext>
            </a:extLst>
          </p:cNvPr>
          <p:cNvCxnSpPr>
            <a:cxnSpLocks/>
          </p:cNvCxnSpPr>
          <p:nvPr/>
        </p:nvCxnSpPr>
        <p:spPr>
          <a:xfrm>
            <a:off x="9052041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接连接符 85">
            <a:extLst>
              <a:ext uri="{FF2B5EF4-FFF2-40B4-BE49-F238E27FC236}">
                <a16:creationId xmlns:a16="http://schemas.microsoft.com/office/drawing/2014/main" id="{133DA900-0A3C-FE33-D274-EE484D48E656}"/>
              </a:ext>
            </a:extLst>
          </p:cNvPr>
          <p:cNvCxnSpPr>
            <a:cxnSpLocks/>
          </p:cNvCxnSpPr>
          <p:nvPr/>
        </p:nvCxnSpPr>
        <p:spPr>
          <a:xfrm>
            <a:off x="9288524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接连接符 86">
            <a:extLst>
              <a:ext uri="{FF2B5EF4-FFF2-40B4-BE49-F238E27FC236}">
                <a16:creationId xmlns:a16="http://schemas.microsoft.com/office/drawing/2014/main" id="{9A5C2ADF-FAD4-DC0C-48ED-DD2E812A3A37}"/>
              </a:ext>
            </a:extLst>
          </p:cNvPr>
          <p:cNvCxnSpPr>
            <a:cxnSpLocks/>
          </p:cNvCxnSpPr>
          <p:nvPr/>
        </p:nvCxnSpPr>
        <p:spPr>
          <a:xfrm>
            <a:off x="9524999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矩形 87">
            <a:extLst>
              <a:ext uri="{FF2B5EF4-FFF2-40B4-BE49-F238E27FC236}">
                <a16:creationId xmlns:a16="http://schemas.microsoft.com/office/drawing/2014/main" id="{CF1898D6-6DB6-6BF4-C5FA-CCA608C85713}"/>
              </a:ext>
            </a:extLst>
          </p:cNvPr>
          <p:cNvSpPr/>
          <p:nvPr/>
        </p:nvSpPr>
        <p:spPr>
          <a:xfrm>
            <a:off x="2323954" y="-23371"/>
            <a:ext cx="348173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1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01</a:t>
            </a:r>
            <a:endParaRPr lang="zh-CN" altLang="en-US" sz="1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3" name="矩形 132">
            <a:extLst>
              <a:ext uri="{FF2B5EF4-FFF2-40B4-BE49-F238E27FC236}">
                <a16:creationId xmlns:a16="http://schemas.microsoft.com/office/drawing/2014/main" id="{728860DE-7932-2476-479C-DAE769E14B9C}"/>
              </a:ext>
            </a:extLst>
          </p:cNvPr>
          <p:cNvSpPr/>
          <p:nvPr/>
        </p:nvSpPr>
        <p:spPr>
          <a:xfrm>
            <a:off x="2323954" y="213104"/>
            <a:ext cx="348173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1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02</a:t>
            </a:r>
            <a:endParaRPr lang="zh-CN" altLang="en-US" sz="1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4" name="矩形 133">
            <a:extLst>
              <a:ext uri="{FF2B5EF4-FFF2-40B4-BE49-F238E27FC236}">
                <a16:creationId xmlns:a16="http://schemas.microsoft.com/office/drawing/2014/main" id="{76BBDB12-7691-3E46-51DB-BF216BAF3B98}"/>
              </a:ext>
            </a:extLst>
          </p:cNvPr>
          <p:cNvSpPr/>
          <p:nvPr/>
        </p:nvSpPr>
        <p:spPr>
          <a:xfrm>
            <a:off x="2323954" y="449579"/>
            <a:ext cx="348173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1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03</a:t>
            </a:r>
            <a:endParaRPr lang="zh-CN" altLang="en-US" sz="1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5" name="矩形 134">
            <a:extLst>
              <a:ext uri="{FF2B5EF4-FFF2-40B4-BE49-F238E27FC236}">
                <a16:creationId xmlns:a16="http://schemas.microsoft.com/office/drawing/2014/main" id="{53375027-7BA2-2DD4-AA7F-B09586B36B3A}"/>
              </a:ext>
            </a:extLst>
          </p:cNvPr>
          <p:cNvSpPr/>
          <p:nvPr/>
        </p:nvSpPr>
        <p:spPr>
          <a:xfrm>
            <a:off x="2323954" y="686054"/>
            <a:ext cx="348173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1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04</a:t>
            </a:r>
            <a:endParaRPr lang="zh-CN" altLang="en-US" sz="1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6" name="矩形 135">
            <a:extLst>
              <a:ext uri="{FF2B5EF4-FFF2-40B4-BE49-F238E27FC236}">
                <a16:creationId xmlns:a16="http://schemas.microsoft.com/office/drawing/2014/main" id="{CD9CF475-46A6-868D-8FE9-B3699263E14F}"/>
              </a:ext>
            </a:extLst>
          </p:cNvPr>
          <p:cNvSpPr/>
          <p:nvPr/>
        </p:nvSpPr>
        <p:spPr>
          <a:xfrm>
            <a:off x="2323954" y="922529"/>
            <a:ext cx="348173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1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05</a:t>
            </a:r>
            <a:endParaRPr lang="zh-CN" altLang="en-US" sz="1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7" name="矩形 136">
            <a:extLst>
              <a:ext uri="{FF2B5EF4-FFF2-40B4-BE49-F238E27FC236}">
                <a16:creationId xmlns:a16="http://schemas.microsoft.com/office/drawing/2014/main" id="{1CC4FFCC-68CE-C2F6-F33C-813A3588982B}"/>
              </a:ext>
            </a:extLst>
          </p:cNvPr>
          <p:cNvSpPr/>
          <p:nvPr/>
        </p:nvSpPr>
        <p:spPr>
          <a:xfrm>
            <a:off x="2323954" y="1159004"/>
            <a:ext cx="348173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1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06</a:t>
            </a:r>
            <a:endParaRPr lang="zh-CN" altLang="en-US" sz="1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8" name="矩形 137">
            <a:extLst>
              <a:ext uri="{FF2B5EF4-FFF2-40B4-BE49-F238E27FC236}">
                <a16:creationId xmlns:a16="http://schemas.microsoft.com/office/drawing/2014/main" id="{1F79B290-7FFF-806E-554B-EBE4CAE91E00}"/>
              </a:ext>
            </a:extLst>
          </p:cNvPr>
          <p:cNvSpPr/>
          <p:nvPr/>
        </p:nvSpPr>
        <p:spPr>
          <a:xfrm>
            <a:off x="2323954" y="1395479"/>
            <a:ext cx="348173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1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07</a:t>
            </a:r>
            <a:endParaRPr lang="zh-CN" altLang="en-US" sz="1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9" name="矩形 138">
            <a:extLst>
              <a:ext uri="{FF2B5EF4-FFF2-40B4-BE49-F238E27FC236}">
                <a16:creationId xmlns:a16="http://schemas.microsoft.com/office/drawing/2014/main" id="{1A16AB4C-2DF4-2CF5-D341-841DDF83D904}"/>
              </a:ext>
            </a:extLst>
          </p:cNvPr>
          <p:cNvSpPr/>
          <p:nvPr/>
        </p:nvSpPr>
        <p:spPr>
          <a:xfrm>
            <a:off x="2323955" y="1631954"/>
            <a:ext cx="348173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1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08</a:t>
            </a:r>
            <a:endParaRPr lang="zh-CN" altLang="en-US" sz="1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0" name="矩形 139">
            <a:extLst>
              <a:ext uri="{FF2B5EF4-FFF2-40B4-BE49-F238E27FC236}">
                <a16:creationId xmlns:a16="http://schemas.microsoft.com/office/drawing/2014/main" id="{A8517031-3E49-5696-6135-0A2496552E3F}"/>
              </a:ext>
            </a:extLst>
          </p:cNvPr>
          <p:cNvSpPr/>
          <p:nvPr/>
        </p:nvSpPr>
        <p:spPr>
          <a:xfrm>
            <a:off x="2323954" y="1868429"/>
            <a:ext cx="348173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1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09</a:t>
            </a:r>
            <a:endParaRPr lang="zh-CN" altLang="en-US" sz="1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1" name="矩形 140">
            <a:extLst>
              <a:ext uri="{FF2B5EF4-FFF2-40B4-BE49-F238E27FC236}">
                <a16:creationId xmlns:a16="http://schemas.microsoft.com/office/drawing/2014/main" id="{FB174FE3-816B-6C0B-05F8-1DACAC410650}"/>
              </a:ext>
            </a:extLst>
          </p:cNvPr>
          <p:cNvSpPr/>
          <p:nvPr/>
        </p:nvSpPr>
        <p:spPr>
          <a:xfrm>
            <a:off x="2323954" y="2104904"/>
            <a:ext cx="348173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1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10</a:t>
            </a:r>
            <a:endParaRPr lang="zh-CN" altLang="en-US" sz="1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2" name="矩形 141">
            <a:extLst>
              <a:ext uri="{FF2B5EF4-FFF2-40B4-BE49-F238E27FC236}">
                <a16:creationId xmlns:a16="http://schemas.microsoft.com/office/drawing/2014/main" id="{7B98028F-C9A9-9E19-2CA8-7BE25456C2D6}"/>
              </a:ext>
            </a:extLst>
          </p:cNvPr>
          <p:cNvSpPr/>
          <p:nvPr/>
        </p:nvSpPr>
        <p:spPr>
          <a:xfrm>
            <a:off x="2323954" y="2341379"/>
            <a:ext cx="348173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1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11</a:t>
            </a:r>
            <a:endParaRPr lang="zh-CN" altLang="en-US" sz="1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3" name="矩形 142">
            <a:extLst>
              <a:ext uri="{FF2B5EF4-FFF2-40B4-BE49-F238E27FC236}">
                <a16:creationId xmlns:a16="http://schemas.microsoft.com/office/drawing/2014/main" id="{69AF3CD9-7A76-E179-F252-3F2264EDD367}"/>
              </a:ext>
            </a:extLst>
          </p:cNvPr>
          <p:cNvSpPr/>
          <p:nvPr/>
        </p:nvSpPr>
        <p:spPr>
          <a:xfrm>
            <a:off x="2323954" y="2577854"/>
            <a:ext cx="348173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1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12</a:t>
            </a:r>
            <a:endParaRPr lang="zh-CN" altLang="en-US" sz="1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4" name="矩形 143">
            <a:extLst>
              <a:ext uri="{FF2B5EF4-FFF2-40B4-BE49-F238E27FC236}">
                <a16:creationId xmlns:a16="http://schemas.microsoft.com/office/drawing/2014/main" id="{3949A804-FFF1-F043-9B82-9051E7A7023D}"/>
              </a:ext>
            </a:extLst>
          </p:cNvPr>
          <p:cNvSpPr/>
          <p:nvPr/>
        </p:nvSpPr>
        <p:spPr>
          <a:xfrm>
            <a:off x="2323954" y="2814329"/>
            <a:ext cx="348173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1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13</a:t>
            </a:r>
            <a:endParaRPr lang="zh-CN" altLang="en-US" sz="1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5" name="矩形 144">
            <a:extLst>
              <a:ext uri="{FF2B5EF4-FFF2-40B4-BE49-F238E27FC236}">
                <a16:creationId xmlns:a16="http://schemas.microsoft.com/office/drawing/2014/main" id="{4459F10B-4798-2B12-2CE3-1A6B64902F24}"/>
              </a:ext>
            </a:extLst>
          </p:cNvPr>
          <p:cNvSpPr/>
          <p:nvPr/>
        </p:nvSpPr>
        <p:spPr>
          <a:xfrm>
            <a:off x="2323954" y="3050804"/>
            <a:ext cx="348173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1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14</a:t>
            </a:r>
            <a:endParaRPr lang="zh-CN" altLang="en-US" sz="1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6" name="矩形 145">
            <a:extLst>
              <a:ext uri="{FF2B5EF4-FFF2-40B4-BE49-F238E27FC236}">
                <a16:creationId xmlns:a16="http://schemas.microsoft.com/office/drawing/2014/main" id="{4E977C7C-DCC4-137D-7A91-D797D14C3D67}"/>
              </a:ext>
            </a:extLst>
          </p:cNvPr>
          <p:cNvSpPr/>
          <p:nvPr/>
        </p:nvSpPr>
        <p:spPr>
          <a:xfrm>
            <a:off x="2323954" y="3287279"/>
            <a:ext cx="348173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1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15</a:t>
            </a:r>
            <a:endParaRPr lang="zh-CN" altLang="en-US" sz="1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7" name="矩形 146">
            <a:extLst>
              <a:ext uri="{FF2B5EF4-FFF2-40B4-BE49-F238E27FC236}">
                <a16:creationId xmlns:a16="http://schemas.microsoft.com/office/drawing/2014/main" id="{7AB3DAF2-DC17-4E1B-1505-713131A44699}"/>
              </a:ext>
            </a:extLst>
          </p:cNvPr>
          <p:cNvSpPr/>
          <p:nvPr/>
        </p:nvSpPr>
        <p:spPr>
          <a:xfrm>
            <a:off x="2323954" y="3523754"/>
            <a:ext cx="348173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1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16</a:t>
            </a:r>
            <a:endParaRPr lang="zh-CN" altLang="en-US" sz="1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8" name="矩形 147">
            <a:extLst>
              <a:ext uri="{FF2B5EF4-FFF2-40B4-BE49-F238E27FC236}">
                <a16:creationId xmlns:a16="http://schemas.microsoft.com/office/drawing/2014/main" id="{EE214BC9-6578-733B-4165-9D26FC44572C}"/>
              </a:ext>
            </a:extLst>
          </p:cNvPr>
          <p:cNvSpPr/>
          <p:nvPr/>
        </p:nvSpPr>
        <p:spPr>
          <a:xfrm>
            <a:off x="2323954" y="3760229"/>
            <a:ext cx="348173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1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17</a:t>
            </a:r>
            <a:endParaRPr lang="zh-CN" altLang="en-US" sz="1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9" name="矩形 148">
            <a:extLst>
              <a:ext uri="{FF2B5EF4-FFF2-40B4-BE49-F238E27FC236}">
                <a16:creationId xmlns:a16="http://schemas.microsoft.com/office/drawing/2014/main" id="{6B0AA00F-B7BA-FB51-0175-6CB4937C7BD4}"/>
              </a:ext>
            </a:extLst>
          </p:cNvPr>
          <p:cNvSpPr/>
          <p:nvPr/>
        </p:nvSpPr>
        <p:spPr>
          <a:xfrm>
            <a:off x="2323954" y="3996704"/>
            <a:ext cx="348173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1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18</a:t>
            </a:r>
            <a:endParaRPr lang="zh-CN" altLang="en-US" sz="1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50" name="矩形 149">
            <a:extLst>
              <a:ext uri="{FF2B5EF4-FFF2-40B4-BE49-F238E27FC236}">
                <a16:creationId xmlns:a16="http://schemas.microsoft.com/office/drawing/2014/main" id="{1D453974-689E-3CB7-BEDB-CB5555958A10}"/>
              </a:ext>
            </a:extLst>
          </p:cNvPr>
          <p:cNvSpPr/>
          <p:nvPr/>
        </p:nvSpPr>
        <p:spPr>
          <a:xfrm>
            <a:off x="2323954" y="4233179"/>
            <a:ext cx="348173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1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19</a:t>
            </a:r>
            <a:endParaRPr lang="zh-CN" altLang="en-US" sz="1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51" name="矩形 150">
            <a:extLst>
              <a:ext uri="{FF2B5EF4-FFF2-40B4-BE49-F238E27FC236}">
                <a16:creationId xmlns:a16="http://schemas.microsoft.com/office/drawing/2014/main" id="{288D72D4-2211-8B0F-16D3-887BC3A699A5}"/>
              </a:ext>
            </a:extLst>
          </p:cNvPr>
          <p:cNvSpPr/>
          <p:nvPr/>
        </p:nvSpPr>
        <p:spPr>
          <a:xfrm>
            <a:off x="2323954" y="4469654"/>
            <a:ext cx="348173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1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20</a:t>
            </a:r>
            <a:endParaRPr lang="zh-CN" altLang="en-US" sz="1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52" name="矩形 151">
            <a:extLst>
              <a:ext uri="{FF2B5EF4-FFF2-40B4-BE49-F238E27FC236}">
                <a16:creationId xmlns:a16="http://schemas.microsoft.com/office/drawing/2014/main" id="{F600A6E1-3430-D9C0-A0DE-230CF7D07E90}"/>
              </a:ext>
            </a:extLst>
          </p:cNvPr>
          <p:cNvSpPr/>
          <p:nvPr/>
        </p:nvSpPr>
        <p:spPr>
          <a:xfrm>
            <a:off x="2323954" y="4706129"/>
            <a:ext cx="348173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1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21</a:t>
            </a:r>
            <a:endParaRPr lang="zh-CN" altLang="en-US" sz="1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53" name="矩形 152">
            <a:extLst>
              <a:ext uri="{FF2B5EF4-FFF2-40B4-BE49-F238E27FC236}">
                <a16:creationId xmlns:a16="http://schemas.microsoft.com/office/drawing/2014/main" id="{0E197E49-86CC-F7C7-C6A9-E52B9FD9437E}"/>
              </a:ext>
            </a:extLst>
          </p:cNvPr>
          <p:cNvSpPr/>
          <p:nvPr/>
        </p:nvSpPr>
        <p:spPr>
          <a:xfrm>
            <a:off x="2323954" y="4942604"/>
            <a:ext cx="348173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1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22</a:t>
            </a:r>
            <a:endParaRPr lang="zh-CN" altLang="en-US" sz="1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54" name="矩形 153">
            <a:extLst>
              <a:ext uri="{FF2B5EF4-FFF2-40B4-BE49-F238E27FC236}">
                <a16:creationId xmlns:a16="http://schemas.microsoft.com/office/drawing/2014/main" id="{B4BF4A6F-441B-FD7A-D55B-E5B0F7B55427}"/>
              </a:ext>
            </a:extLst>
          </p:cNvPr>
          <p:cNvSpPr/>
          <p:nvPr/>
        </p:nvSpPr>
        <p:spPr>
          <a:xfrm>
            <a:off x="2323954" y="5179079"/>
            <a:ext cx="348173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1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23</a:t>
            </a:r>
            <a:endParaRPr lang="zh-CN" altLang="en-US" sz="1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55" name="矩形 154">
            <a:extLst>
              <a:ext uri="{FF2B5EF4-FFF2-40B4-BE49-F238E27FC236}">
                <a16:creationId xmlns:a16="http://schemas.microsoft.com/office/drawing/2014/main" id="{62969CF7-8390-4941-A87C-99AF0D19B6A6}"/>
              </a:ext>
            </a:extLst>
          </p:cNvPr>
          <p:cNvSpPr/>
          <p:nvPr/>
        </p:nvSpPr>
        <p:spPr>
          <a:xfrm>
            <a:off x="2323954" y="5415554"/>
            <a:ext cx="348173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1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24</a:t>
            </a:r>
            <a:endParaRPr lang="zh-CN" altLang="en-US" sz="1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56" name="矩形 155">
            <a:extLst>
              <a:ext uri="{FF2B5EF4-FFF2-40B4-BE49-F238E27FC236}">
                <a16:creationId xmlns:a16="http://schemas.microsoft.com/office/drawing/2014/main" id="{C73C04F5-8AED-4F26-3930-B5F4C2C21BFD}"/>
              </a:ext>
            </a:extLst>
          </p:cNvPr>
          <p:cNvSpPr/>
          <p:nvPr/>
        </p:nvSpPr>
        <p:spPr>
          <a:xfrm>
            <a:off x="2323954" y="5652029"/>
            <a:ext cx="348173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1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25</a:t>
            </a:r>
            <a:endParaRPr lang="zh-CN" altLang="en-US" sz="1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57" name="矩形 156">
            <a:extLst>
              <a:ext uri="{FF2B5EF4-FFF2-40B4-BE49-F238E27FC236}">
                <a16:creationId xmlns:a16="http://schemas.microsoft.com/office/drawing/2014/main" id="{7D24305B-134B-4051-66CC-A17E265D58DF}"/>
              </a:ext>
            </a:extLst>
          </p:cNvPr>
          <p:cNvSpPr/>
          <p:nvPr/>
        </p:nvSpPr>
        <p:spPr>
          <a:xfrm>
            <a:off x="2323954" y="5888504"/>
            <a:ext cx="348173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1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26</a:t>
            </a:r>
            <a:endParaRPr lang="zh-CN" altLang="en-US" sz="1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58" name="矩形 157">
            <a:extLst>
              <a:ext uri="{FF2B5EF4-FFF2-40B4-BE49-F238E27FC236}">
                <a16:creationId xmlns:a16="http://schemas.microsoft.com/office/drawing/2014/main" id="{91D98CA8-15F1-301D-782F-848AEE51B506}"/>
              </a:ext>
            </a:extLst>
          </p:cNvPr>
          <p:cNvSpPr/>
          <p:nvPr/>
        </p:nvSpPr>
        <p:spPr>
          <a:xfrm>
            <a:off x="2323954" y="6124979"/>
            <a:ext cx="348173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1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27</a:t>
            </a:r>
            <a:endParaRPr lang="zh-CN" altLang="en-US" sz="1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59" name="矩形 158">
            <a:extLst>
              <a:ext uri="{FF2B5EF4-FFF2-40B4-BE49-F238E27FC236}">
                <a16:creationId xmlns:a16="http://schemas.microsoft.com/office/drawing/2014/main" id="{73B87C37-C9DE-DBFD-AA33-FC0CDDAAEA1A}"/>
              </a:ext>
            </a:extLst>
          </p:cNvPr>
          <p:cNvSpPr/>
          <p:nvPr/>
        </p:nvSpPr>
        <p:spPr>
          <a:xfrm>
            <a:off x="2323954" y="6361454"/>
            <a:ext cx="348173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1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28</a:t>
            </a:r>
            <a:endParaRPr lang="zh-CN" altLang="en-US" sz="1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60" name="矩形 159">
            <a:extLst>
              <a:ext uri="{FF2B5EF4-FFF2-40B4-BE49-F238E27FC236}">
                <a16:creationId xmlns:a16="http://schemas.microsoft.com/office/drawing/2014/main" id="{EF75F974-C240-3A5E-D710-AC4FF96FFA8F}"/>
              </a:ext>
            </a:extLst>
          </p:cNvPr>
          <p:cNvSpPr/>
          <p:nvPr/>
        </p:nvSpPr>
        <p:spPr>
          <a:xfrm>
            <a:off x="2323954" y="6597929"/>
            <a:ext cx="348173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1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29</a:t>
            </a:r>
            <a:endParaRPr lang="zh-CN" altLang="en-US" sz="1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41883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30</Words>
  <Application>Microsoft Office PowerPoint</Application>
  <PresentationFormat>宽屏</PresentationFormat>
  <Paragraphs>30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李腾飞; LetMeFly</dc:creator>
  <cp:lastModifiedBy>李腾飞; LetMeFly</cp:lastModifiedBy>
  <cp:revision>8</cp:revision>
  <dcterms:created xsi:type="dcterms:W3CDTF">2023-06-10T12:01:26Z</dcterms:created>
  <dcterms:modified xsi:type="dcterms:W3CDTF">2023-06-10T12:19:28Z</dcterms:modified>
</cp:coreProperties>
</file>